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9"/>
  </p:sldMasterIdLst>
  <p:sldIdLst>
    <p:sldId id="256" r:id="rId10"/>
    <p:sldId id="257" r:id="rId11"/>
    <p:sldId id="258" r:id="rId12"/>
    <p:sldId id="261" r:id="rId13"/>
    <p:sldId id="262" r:id="rId14"/>
    <p:sldId id="259" r:id="rId15"/>
    <p:sldId id="260" r:id="rId16"/>
    <p:sldId id="271" r:id="rId17"/>
    <p:sldId id="263" r:id="rId18"/>
    <p:sldId id="264" r:id="rId19"/>
    <p:sldId id="265" r:id="rId20"/>
    <p:sldId id="272" r:id="rId21"/>
    <p:sldId id="269" r:id="rId22"/>
    <p:sldId id="270" r:id="rId23"/>
    <p:sldId id="268" r:id="rId24"/>
    <p:sldId id="267" r:id="rId2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011" autoAdjust="0"/>
    <p:restoredTop sz="94660"/>
  </p:normalViewPr>
  <p:slideViewPr>
    <p:cSldViewPr snapToGrid="0">
      <p:cViewPr varScale="1">
        <p:scale>
          <a:sx n="72" d="100"/>
          <a:sy n="72" d="100"/>
        </p:scale>
        <p:origin x="1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8.xml"/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2.xml"/><Relationship Id="rId7" Type="http://schemas.openxmlformats.org/officeDocument/2006/relationships/customXml" Target="../customXml/item7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5" Type="http://schemas.openxmlformats.org/officeDocument/2006/relationships/customXml" Target="../customXml/item5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theme" Target="theme/theme1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4" Type="http://schemas.openxmlformats.org/officeDocument/2006/relationships/customXml" Target="../customXml/item4.xml"/><Relationship Id="rId9" Type="http://schemas.openxmlformats.org/officeDocument/2006/relationships/slideMaster" Target="slideMasters/slideMaster1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viewProps" Target="viewProps.xml"/><Relationship Id="rId30" Type="http://schemas.microsoft.com/office/2015/10/relationships/revisionInfo" Target="revisionInfo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4/4/2018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2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2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E3F02-690E-4BF0-A386-4D64DD90BC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 dirty="0"/>
              <a:t>Temporal and Speciation profiles used for Fire Inventories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FCB75DF-23E5-441C-8310-A5AFC10DE82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Review FOR YEAR 2016 EMISSIONS MODELING PLATFORM PURPOSES</a:t>
            </a:r>
          </a:p>
          <a:p>
            <a:r>
              <a:rPr lang="en-US" dirty="0"/>
              <a:t>J. VUKOVICH (USEPA)</a:t>
            </a:r>
          </a:p>
        </p:txBody>
      </p:sp>
    </p:spTree>
    <p:extLst>
      <p:ext uri="{BB962C8B-B14F-4D97-AF65-F5344CB8AC3E}">
        <p14:creationId xmlns:p14="http://schemas.microsoft.com/office/powerpoint/2010/main" val="8698153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6A1745C-1116-46BF-B46A-27D202802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36" y="959907"/>
            <a:ext cx="4584589" cy="2749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E544A73-F1EC-4E39-AB5E-6B7043D189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1436" y="906437"/>
            <a:ext cx="4752364" cy="285647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EF971EF-A02F-462F-9AF5-F5B7AB79E3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3937" y="4024244"/>
            <a:ext cx="4584589" cy="274953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30965BCB-0C08-4DE1-A81C-DA6AE7636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16712" y="3916907"/>
            <a:ext cx="4737088" cy="2941093"/>
          </a:xfrm>
          <a:prstGeom prst="rect">
            <a:avLst/>
          </a:prstGeom>
        </p:spPr>
      </p:pic>
      <p:sp>
        <p:nvSpPr>
          <p:cNvPr id="7" name="Title 1">
            <a:extLst>
              <a:ext uri="{FF2B5EF4-FFF2-40B4-BE49-F238E27FC236}">
                <a16:creationId xmlns:a16="http://schemas.microsoft.com/office/drawing/2014/main" id="{0E92A96F-DE81-48AD-8850-E918DCC734BD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TOG speciation profiles: US Wildfires</a:t>
            </a:r>
          </a:p>
        </p:txBody>
      </p:sp>
    </p:spTree>
    <p:extLst>
      <p:ext uri="{BB962C8B-B14F-4D97-AF65-F5344CB8AC3E}">
        <p14:creationId xmlns:p14="http://schemas.microsoft.com/office/powerpoint/2010/main" val="61752546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37107BE-B373-48E3-836D-82679B5E1D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209" y="2815457"/>
            <a:ext cx="5364543" cy="32287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4C0D756-EFD0-4F85-A1C8-DCBE8C8AB3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6547" y="2815457"/>
            <a:ext cx="5898414" cy="32287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558C3D-B311-40DE-9D1E-858F2BC1BBAD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PM2.5 speciation profiles: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1C9A2-3813-4693-BA82-88837089231E}"/>
              </a:ext>
            </a:extLst>
          </p:cNvPr>
          <p:cNvSpPr txBox="1"/>
          <p:nvPr/>
        </p:nvSpPr>
        <p:spPr>
          <a:xfrm>
            <a:off x="1351128" y="1678675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Prescribed Fires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3FE73-CBD8-4110-B12F-9F4D78937776}"/>
              </a:ext>
            </a:extLst>
          </p:cNvPr>
          <p:cNvSpPr txBox="1"/>
          <p:nvPr/>
        </p:nvSpPr>
        <p:spPr>
          <a:xfrm>
            <a:off x="8463886" y="1678674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Wildfires</a:t>
            </a:r>
          </a:p>
        </p:txBody>
      </p:sp>
    </p:spTree>
    <p:extLst>
      <p:ext uri="{BB962C8B-B14F-4D97-AF65-F5344CB8AC3E}">
        <p14:creationId xmlns:p14="http://schemas.microsoft.com/office/powerpoint/2010/main" val="12840074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A8718CDF-F062-4CD2-9542-D0EFA8C33F7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4374823"/>
              </p:ext>
            </p:extLst>
          </p:nvPr>
        </p:nvGraphicFramePr>
        <p:xfrm>
          <a:off x="2862469" y="1549124"/>
          <a:ext cx="5407923" cy="504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3" imgW="3686071" imgH="3438564" progId="Excel.Sheet.12">
                  <p:embed/>
                </p:oleObj>
              </mc:Choice>
              <mc:Fallback>
                <p:oleObj name="Worksheet" r:id="rId3" imgW="3686071" imgH="343856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62469" y="1549124"/>
                        <a:ext cx="5407923" cy="5044600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itle 1">
            <a:extLst>
              <a:ext uri="{FF2B5EF4-FFF2-40B4-BE49-F238E27FC236}">
                <a16:creationId xmlns:a16="http://schemas.microsoft.com/office/drawing/2014/main" id="{6B3ACAA5-A4BA-4F83-BF19-1DC96BE47C0D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PM2.5 speciation profiles: Species</a:t>
            </a:r>
          </a:p>
        </p:txBody>
      </p:sp>
    </p:spTree>
    <p:extLst>
      <p:ext uri="{BB962C8B-B14F-4D97-AF65-F5344CB8AC3E}">
        <p14:creationId xmlns:p14="http://schemas.microsoft.com/office/powerpoint/2010/main" val="20213409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496654-1EF2-472D-9A70-4F6ADA54E9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6710" y="2266844"/>
            <a:ext cx="5383235" cy="322506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882E6B9E-39BF-4508-9902-FB2EB02C467E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PM2.5 speciation profiles: USA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BAE1FBA-51ED-425A-9B28-427E65F8671C}"/>
              </a:ext>
            </a:extLst>
          </p:cNvPr>
          <p:cNvSpPr txBox="1"/>
          <p:nvPr/>
        </p:nvSpPr>
        <p:spPr>
          <a:xfrm>
            <a:off x="2806117" y="1282890"/>
            <a:ext cx="562442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All agricultural burns/grassland fires outside of SF/Blue Sky</a:t>
            </a:r>
          </a:p>
        </p:txBody>
      </p:sp>
    </p:spTree>
    <p:extLst>
      <p:ext uri="{BB962C8B-B14F-4D97-AF65-F5344CB8AC3E}">
        <p14:creationId xmlns:p14="http://schemas.microsoft.com/office/powerpoint/2010/main" val="5269186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BFA41DE-D996-4899-BDD5-AEDE8E3F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646" y="3507473"/>
            <a:ext cx="5211595" cy="313458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1A7104A-69E2-4E7D-9C59-D5F66F7297CB}"/>
              </a:ext>
            </a:extLst>
          </p:cNvPr>
          <p:cNvSpPr txBox="1"/>
          <p:nvPr/>
        </p:nvSpPr>
        <p:spPr>
          <a:xfrm>
            <a:off x="104630" y="2276582"/>
            <a:ext cx="60869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Beans, Corn, Winter Wheat/Corn,  Corn/Soybeans, Cotton, Grasses, Fallow, Sugar Cane, Unspecified crop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8FEB304-8BF2-4644-A3FB-924D11BA4E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9760" y="566630"/>
            <a:ext cx="4544706" cy="27256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B8C8B83-0F93-44C3-A602-6D9CFC90F8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28596" y="4036852"/>
            <a:ext cx="4544705" cy="2725614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DAFAC1-B9E9-42B0-93B0-74BAF6C6F144}"/>
              </a:ext>
            </a:extLst>
          </p:cNvPr>
          <p:cNvSpPr txBox="1"/>
          <p:nvPr/>
        </p:nvSpPr>
        <p:spPr>
          <a:xfrm>
            <a:off x="8707271" y="0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Rice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1FB916D-1BA3-4EF9-9531-CA59FA1D6428}"/>
              </a:ext>
            </a:extLst>
          </p:cNvPr>
          <p:cNvSpPr txBox="1"/>
          <p:nvPr/>
        </p:nvSpPr>
        <p:spPr>
          <a:xfrm>
            <a:off x="6789760" y="3356260"/>
            <a:ext cx="50223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Wheat, Winter Wheat/Cotton, Winter Wheat/Soybeans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8F13F32C-2D7A-4E98-9B63-C1ACF202E44B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6119474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TOG speciation profiles: USA Agricultural burns</a:t>
            </a:r>
          </a:p>
        </p:txBody>
      </p:sp>
    </p:spTree>
    <p:extLst>
      <p:ext uri="{BB962C8B-B14F-4D97-AF65-F5344CB8AC3E}">
        <p14:creationId xmlns:p14="http://schemas.microsoft.com/office/powerpoint/2010/main" val="2057873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1B558C3D-B311-40DE-9D1E-858F2BC1BBAD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TOG speciation profiles: outside of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1C9A2-3813-4693-BA82-88837089231E}"/>
              </a:ext>
            </a:extLst>
          </p:cNvPr>
          <p:cNvSpPr txBox="1"/>
          <p:nvPr/>
        </p:nvSpPr>
        <p:spPr>
          <a:xfrm>
            <a:off x="1351128" y="1678675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Agricultural burns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3FE73-CBD8-4110-B12F-9F4D78937776}"/>
              </a:ext>
            </a:extLst>
          </p:cNvPr>
          <p:cNvSpPr txBox="1"/>
          <p:nvPr/>
        </p:nvSpPr>
        <p:spPr>
          <a:xfrm>
            <a:off x="8395647" y="1678675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Wildfires/all other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D1FCBE-0E36-479E-8AAF-670F2A55E3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8086" y="2597094"/>
            <a:ext cx="5828756" cy="350345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07674E1-6750-4AFC-98C6-780B2D6370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439" y="2597094"/>
            <a:ext cx="5828756" cy="3503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9899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4C0D756-EFD0-4F85-A1C8-DCBE8C8AB3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26547" y="2815457"/>
            <a:ext cx="5898414" cy="3228726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B558C3D-B311-40DE-9D1E-858F2BC1BBAD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PM2.5 speciation profiles: outside of USA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61C9A2-3813-4693-BA82-88837089231E}"/>
              </a:ext>
            </a:extLst>
          </p:cNvPr>
          <p:cNvSpPr txBox="1"/>
          <p:nvPr/>
        </p:nvSpPr>
        <p:spPr>
          <a:xfrm>
            <a:off x="1351128" y="1678675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Agricultural burns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333FE73-CBD8-4110-B12F-9F4D78937776}"/>
              </a:ext>
            </a:extLst>
          </p:cNvPr>
          <p:cNvSpPr txBox="1"/>
          <p:nvPr/>
        </p:nvSpPr>
        <p:spPr>
          <a:xfrm>
            <a:off x="8463886" y="1678674"/>
            <a:ext cx="2866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Wildfires/all other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C717468-EE96-41DF-B692-681BF59DB4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6230" y="2815457"/>
            <a:ext cx="5383597" cy="322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1982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8F3144-A22E-4728-8FB2-906E96C5C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1664" y="401848"/>
            <a:ext cx="10668000" cy="587806"/>
          </a:xfrm>
        </p:spPr>
        <p:txBody>
          <a:bodyPr/>
          <a:lstStyle/>
          <a:p>
            <a:r>
              <a:rPr lang="en-US" sz="2400" dirty="0"/>
              <a:t>US Wildfires: Generated from older version of FEPS by state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F751D48-FC63-43FE-B65C-52A7A7C069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2486" y="1150923"/>
            <a:ext cx="8757690" cy="57282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3D04308-8CB5-47C7-86DA-744E33C4D4DF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</p:spTree>
    <p:extLst>
      <p:ext uri="{BB962C8B-B14F-4D97-AF65-F5344CB8AC3E}">
        <p14:creationId xmlns:p14="http://schemas.microsoft.com/office/powerpoint/2010/main" val="3006988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55157C3-638A-422D-8C77-58280E14FD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911" y="1052716"/>
            <a:ext cx="9715369" cy="575796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8AA27CF-B2CA-4B92-8C94-187E25B6FB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464910"/>
            <a:ext cx="11631168" cy="587806"/>
          </a:xfrm>
        </p:spPr>
        <p:txBody>
          <a:bodyPr/>
          <a:lstStyle/>
          <a:p>
            <a:r>
              <a:rPr lang="en-US" sz="2400" dirty="0"/>
              <a:t>US Prescribed fires: Generated from older version of FEPS by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E432F74-6DAA-4F25-B985-0B1CCAF6E176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</p:spTree>
    <p:extLst>
      <p:ext uri="{BB962C8B-B14F-4D97-AF65-F5344CB8AC3E}">
        <p14:creationId xmlns:p14="http://schemas.microsoft.com/office/powerpoint/2010/main" val="24679034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49-BA62-443A-8D37-C2BDBC4A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0178"/>
          </a:xfrm>
        </p:spPr>
        <p:txBody>
          <a:bodyPr/>
          <a:lstStyle/>
          <a:p>
            <a:pPr algn="ctr"/>
            <a:r>
              <a:rPr lang="en-US" sz="2400" dirty="0"/>
              <a:t>Investigating using HMS-derived profiles: Wildfires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314D8F6-E6B3-4799-8CAF-C28241C7CA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54487"/>
            <a:ext cx="8802689" cy="5290978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6B3680D-BEC1-4C3A-BDD9-7C66075CEBA3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328995-8D1A-4ED4-8AAD-9CB46169FD67}"/>
              </a:ext>
            </a:extLst>
          </p:cNvPr>
          <p:cNvSpPr txBox="1"/>
          <p:nvPr/>
        </p:nvSpPr>
        <p:spPr>
          <a:xfrm>
            <a:off x="1176289" y="1072896"/>
            <a:ext cx="8874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Spikes in early morning may be due to MODIS detects; investigation continues</a:t>
            </a:r>
          </a:p>
        </p:txBody>
      </p:sp>
    </p:spTree>
    <p:extLst>
      <p:ext uri="{BB962C8B-B14F-4D97-AF65-F5344CB8AC3E}">
        <p14:creationId xmlns:p14="http://schemas.microsoft.com/office/powerpoint/2010/main" val="198235208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938149-BA62-443A-8D37-C2BDBC4A6D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620178"/>
          </a:xfrm>
        </p:spPr>
        <p:txBody>
          <a:bodyPr/>
          <a:lstStyle/>
          <a:p>
            <a:pPr algn="ctr"/>
            <a:r>
              <a:rPr lang="en-US" sz="2400" dirty="0"/>
              <a:t>Investigating using HMS-derived profiles: Prescribed fires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B3680D-BEC1-4C3A-BDD9-7C66075CEBA3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67A820-3789-4DBE-B260-5561E30E3F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5553" y="1518204"/>
            <a:ext cx="8367274" cy="5018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E1BA147-DBF2-4250-BE93-8BDFB621B929}"/>
              </a:ext>
            </a:extLst>
          </p:cNvPr>
          <p:cNvSpPr txBox="1"/>
          <p:nvPr/>
        </p:nvSpPr>
        <p:spPr>
          <a:xfrm>
            <a:off x="1176289" y="1072896"/>
            <a:ext cx="69124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May recommend this profile for Rx fires in </a:t>
            </a:r>
            <a:r>
              <a:rPr lang="en-US"/>
              <a:t>2016EMP modeling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1234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B6F54D6-BB2D-47EF-9C16-BE05442AD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60556" y="1475232"/>
            <a:ext cx="8699257" cy="521724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D40C693-3047-4ED3-9AEC-B1FC4701132D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ED4D839B-A2C0-4DA8-8196-CF630094D5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8496" y="464910"/>
            <a:ext cx="11631168" cy="587806"/>
          </a:xfrm>
        </p:spPr>
        <p:txBody>
          <a:bodyPr/>
          <a:lstStyle/>
          <a:p>
            <a:pPr algn="ctr"/>
            <a:r>
              <a:rPr lang="en-US" sz="3200" dirty="0"/>
              <a:t>Ag fires: McCarty ; used for US and non-US</a:t>
            </a:r>
          </a:p>
        </p:txBody>
      </p:sp>
    </p:spTree>
    <p:extLst>
      <p:ext uri="{BB962C8B-B14F-4D97-AF65-F5344CB8AC3E}">
        <p14:creationId xmlns:p14="http://schemas.microsoft.com/office/powerpoint/2010/main" val="6335641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AF7978-A5B2-441B-9376-B08695ADF25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8064" y="1751638"/>
            <a:ext cx="8209619" cy="493450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5547AF-1B8A-4B1F-8383-BDD74B4F79C7}"/>
              </a:ext>
            </a:extLst>
          </p:cNvPr>
          <p:cNvSpPr txBox="1"/>
          <p:nvPr/>
        </p:nvSpPr>
        <p:spPr>
          <a:xfrm>
            <a:off x="10326624" y="2499360"/>
            <a:ext cx="146304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X-axis= hours (LST)</a:t>
            </a:r>
          </a:p>
          <a:p>
            <a:endParaRPr lang="en-US" dirty="0"/>
          </a:p>
          <a:p>
            <a:r>
              <a:rPr lang="en-US" dirty="0"/>
              <a:t>Y-axis = Fraction of emissions assigned to this hour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50D4F8ED-7E7B-4D27-AE58-AB98DA6A9C2B}"/>
              </a:ext>
            </a:extLst>
          </p:cNvPr>
          <p:cNvSpPr txBox="1">
            <a:spLocks/>
          </p:cNvSpPr>
          <p:nvPr/>
        </p:nvSpPr>
        <p:spPr>
          <a:xfrm>
            <a:off x="158496" y="464910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International fires: non-ag fires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6F66F1C-E851-4907-B7FE-947B2390BCA9}"/>
              </a:ext>
            </a:extLst>
          </p:cNvPr>
          <p:cNvSpPr txBox="1"/>
          <p:nvPr/>
        </p:nvSpPr>
        <p:spPr>
          <a:xfrm>
            <a:off x="1354296" y="1222040"/>
            <a:ext cx="89723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Unable to distinguish between Wildfires and Prescribed fires with FINN inventory</a:t>
            </a:r>
          </a:p>
        </p:txBody>
      </p:sp>
    </p:spTree>
    <p:extLst>
      <p:ext uri="{BB962C8B-B14F-4D97-AF65-F5344CB8AC3E}">
        <p14:creationId xmlns:p14="http://schemas.microsoft.com/office/powerpoint/2010/main" val="19755798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A5A9AFCF-A56F-4AA2-9F7E-B20939F8C6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944987"/>
              </p:ext>
            </p:extLst>
          </p:nvPr>
        </p:nvGraphicFramePr>
        <p:xfrm>
          <a:off x="726732" y="1487924"/>
          <a:ext cx="10812923" cy="40949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Worksheet" r:id="rId3" imgW="7067707" imgH="2676354" progId="Excel.Sheet.12">
                  <p:embed/>
                </p:oleObj>
              </mc:Choice>
              <mc:Fallback>
                <p:oleObj name="Worksheet" r:id="rId3" imgW="7067707" imgH="2676354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26732" y="1487924"/>
                        <a:ext cx="10812923" cy="4094921"/>
                      </a:xfrm>
                      <a:prstGeom prst="rect">
                        <a:avLst/>
                      </a:prstGeom>
                      <a:solidFill>
                        <a:schemeClr val="tx1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itle 1">
            <a:extLst>
              <a:ext uri="{FF2B5EF4-FFF2-40B4-BE49-F238E27FC236}">
                <a16:creationId xmlns:a16="http://schemas.microsoft.com/office/drawing/2014/main" id="{5CC77104-E937-48E9-8DFF-44FA1D6BF98B}"/>
              </a:ext>
            </a:extLst>
          </p:cNvPr>
          <p:cNvSpPr txBox="1">
            <a:spLocks/>
          </p:cNvSpPr>
          <p:nvPr/>
        </p:nvSpPr>
        <p:spPr>
          <a:xfrm>
            <a:off x="0" y="459229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TOG speciation profiles: CB6 species</a:t>
            </a:r>
          </a:p>
        </p:txBody>
      </p:sp>
    </p:spTree>
    <p:extLst>
      <p:ext uri="{BB962C8B-B14F-4D97-AF65-F5344CB8AC3E}">
        <p14:creationId xmlns:p14="http://schemas.microsoft.com/office/powerpoint/2010/main" val="158900569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070D552-8B9B-48BB-B0C8-9C0A1DDC93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144" y="989141"/>
            <a:ext cx="4584589" cy="274953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6D05176-A6D6-4307-A42A-49C54F618B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5144" y="3959077"/>
            <a:ext cx="4584589" cy="274953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4CB15D9-BE2A-4DC9-A1C2-1FCF5839A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6789" y="989141"/>
            <a:ext cx="4584589" cy="2749534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FEDA06D0-09BF-4C62-91B4-C665704D1271}"/>
              </a:ext>
            </a:extLst>
          </p:cNvPr>
          <p:cNvSpPr txBox="1">
            <a:spLocks/>
          </p:cNvSpPr>
          <p:nvPr/>
        </p:nvSpPr>
        <p:spPr>
          <a:xfrm>
            <a:off x="199439" y="180933"/>
            <a:ext cx="11631168" cy="587806"/>
          </a:xfrm>
          <a:prstGeom prst="rect">
            <a:avLst/>
          </a:prstGeom>
        </p:spPr>
        <p:txBody>
          <a:bodyPr/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en-US" sz="3200" dirty="0"/>
              <a:t>TOG speciation profiles: US Prescribed fires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D9A8E7A-1E7E-45E6-AA6C-6C4705C996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3606" y="3791928"/>
            <a:ext cx="4697772" cy="2916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833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047BCED0-33A3-4EB0-96B2-6C39B8B45EA8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2D695232-115C-4603-B611-5D5EB243A1FC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B46EEEC0-DBAC-45F4-838F-14DAA7B41D69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FB49E0AB-2DB6-4BFF-870D-25C2D3730A83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16B4023C-0098-4B03-92C6-0A874C0DFC3B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0927EE08-6562-4833-ACF2-C1D5B205CD3E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35C8634F-594E-426F-B344-CC5B8C575603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F5CB2B9A-D04F-460D-A12F-9D1B6F20FF60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711</TotalTime>
  <Words>315</Words>
  <Application>Microsoft Office PowerPoint</Application>
  <PresentationFormat>Widescreen</PresentationFormat>
  <Paragraphs>49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Century Gothic</vt:lpstr>
      <vt:lpstr>Wingdings 3</vt:lpstr>
      <vt:lpstr>Ion</vt:lpstr>
      <vt:lpstr>Microsoft Excel Worksheet</vt:lpstr>
      <vt:lpstr>Temporal and Speciation profiles used for Fire Inventories</vt:lpstr>
      <vt:lpstr>US Wildfires: Generated from older version of FEPS by state</vt:lpstr>
      <vt:lpstr>US Prescribed fires: Generated from older version of FEPS by state</vt:lpstr>
      <vt:lpstr>Investigating using HMS-derived profiles: Wildfires</vt:lpstr>
      <vt:lpstr>Investigating using HMS-derived profiles: Prescribed fires</vt:lpstr>
      <vt:lpstr>Ag fires: McCarty ; used for US and non-US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Temporal profiles used for Fire Inventories</dc:title>
  <dc:creator>Vukovich, Jeffrey</dc:creator>
  <cp:lastModifiedBy>Vukovich, Jeffrey</cp:lastModifiedBy>
  <cp:revision>26</cp:revision>
  <dcterms:created xsi:type="dcterms:W3CDTF">2018-04-02T18:01:25Z</dcterms:created>
  <dcterms:modified xsi:type="dcterms:W3CDTF">2018-04-04T19:23:32Z</dcterms:modified>
</cp:coreProperties>
</file>